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26DD79-8443-4CCB-9DF9-20CE2D651C1E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A7C98B-BC1F-4F90-B4AB-308D97211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52400"/>
            <a:ext cx="9144000" cy="101282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Yellow Cake Squares!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4343400" cy="3429000"/>
          </a:xfrm>
        </p:spPr>
        <p:txBody>
          <a:bodyPr>
            <a:noAutofit/>
          </a:bodyPr>
          <a:lstStyle/>
          <a:p>
            <a:pPr algn="l"/>
            <a:r>
              <a:rPr lang="en-US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Ingredients</a:t>
            </a:r>
            <a:endParaRPr lang="en-US" sz="1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1 medium sweet potato, peeled and coarsely chopped </a:t>
            </a:r>
            <a:r>
              <a:rPr lang="en-US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OR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½ cup of pumpkin puree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3 large carrots, peeled &amp; sliced into thick chunks- mix with2 tbsp of water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3 large eggs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1/3 cup of applesauce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1 cup water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½ cup oat bran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1 box yellow cake mix</a:t>
            </a:r>
          </a:p>
          <a:p>
            <a:pPr algn="l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Berlin Sans FB Demi" pitchFamily="34" charset="0"/>
              </a:rPr>
              <a:t>Optional Glaze</a:t>
            </a:r>
            <a:r>
              <a:rPr lang="en-US" sz="1100" b="1" i="1" dirty="0" smtClean="0">
                <a:solidFill>
                  <a:schemeClr val="tx1"/>
                </a:solidFill>
                <a:latin typeface="Berlin Sans FB Demi" pitchFamily="34" charset="0"/>
              </a:rPr>
              <a:t>:  1 ¼ cup of confectionary sugar &amp; 3 tbsp milk (mix well)</a:t>
            </a:r>
            <a:endParaRPr lang="en-US" sz="1400" b="1" i="1" dirty="0" smtClean="0">
              <a:solidFill>
                <a:schemeClr val="tx1"/>
              </a:solidFill>
              <a:latin typeface="Berlin Sans FB Demi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en-US" sz="1500" b="1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6576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Directions: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i="1" dirty="0" smtClean="0">
                <a:latin typeface="Berlin Sans FB Demi" pitchFamily="34" charset="0"/>
              </a:rPr>
              <a:t>Pre-heat oven to 350 </a:t>
            </a:r>
            <a:r>
              <a:rPr lang="en-US" sz="1500" i="1" dirty="0" smtClean="0">
                <a:latin typeface="Berlin Sans FB Demi" pitchFamily="34" charset="0"/>
              </a:rPr>
              <a:t>degrees and spray a cake pan with </a:t>
            </a:r>
            <a:r>
              <a:rPr lang="en-US" sz="1500" i="1" dirty="0" smtClean="0">
                <a:latin typeface="Berlin Sans FB Demi" pitchFamily="34" charset="0"/>
              </a:rPr>
              <a:t>oil, then lightly dust with flour.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i="1" dirty="0" smtClean="0">
                <a:latin typeface="Berlin Sans FB Demi" pitchFamily="34" charset="0"/>
              </a:rPr>
              <a:t>Make orange puree: Place sweet potato &amp; carrots in a medium pot &amp; cover with cold water. Bring to a boil and cook for about 20 minutes, until carrots are tender. Be sure they are soft and tender! Drain and put them in food processor with 2 tbsp of water. Puree on high and smooth until no pieces are showing. This recipe makes 2 cups- you will NOT use it all, store in your refrigerator- it’l</a:t>
            </a:r>
            <a:r>
              <a:rPr lang="en-US" sz="1500" i="1" dirty="0" smtClean="0">
                <a:latin typeface="Berlin Sans FB Demi" pitchFamily="34" charset="0"/>
              </a:rPr>
              <a:t>l last 3 days. </a:t>
            </a:r>
            <a:endParaRPr lang="en-US" sz="1500" i="1" dirty="0" smtClean="0">
              <a:latin typeface="Berlin Sans FB Dem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i="1" dirty="0" smtClean="0">
                <a:latin typeface="Berlin Sans FB Demi" pitchFamily="34" charset="0"/>
              </a:rPr>
              <a:t>In the bowl of an electric mixer, combine eggs, carrots/sweet potato puree, applesauce, water, oat bran, and cake mix.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i="1" dirty="0" smtClean="0">
                <a:latin typeface="Berlin Sans FB Demi" pitchFamily="34" charset="0"/>
              </a:rPr>
              <a:t>Blend at low speed for 30 seconds, then increase speed to medium for another 2 minutes.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i="1" dirty="0" smtClean="0">
                <a:latin typeface="Berlin Sans FB Demi" pitchFamily="34" charset="0"/>
              </a:rPr>
              <a:t>Pour batter into cake pan or muffin tins.</a:t>
            </a:r>
            <a:endParaRPr lang="en-US" sz="1500" i="1" dirty="0" smtClean="0">
              <a:latin typeface="Berlin Sans FB Demi" pitchFamily="34" charset="0"/>
            </a:endParaRPr>
          </a:p>
          <a:p>
            <a:pPr marL="514350" lvl="0" indent="-514350">
              <a:spcBef>
                <a:spcPct val="20000"/>
              </a:spcBef>
              <a:buSzPct val="100000"/>
              <a:defRPr/>
            </a:pPr>
            <a:r>
              <a:rPr lang="en-US" sz="1500" i="1" dirty="0" smtClean="0">
                <a:latin typeface="Berlin Sans FB Demi" pitchFamily="34" charset="0"/>
              </a:rPr>
              <a:t>6</a:t>
            </a:r>
            <a:r>
              <a:rPr lang="en-US" sz="1500" i="1" dirty="0" smtClean="0">
                <a:latin typeface="Berlin Sans FB Demi" pitchFamily="34" charset="0"/>
              </a:rPr>
              <a:t>.   Bake cake for 33 to 36 minutes, cupcakes for 18 to 21 minutes, both until a toothpick inserted in the center comes out clean. </a:t>
            </a:r>
            <a:endParaRPr lang="en-US" sz="1500" i="1" dirty="0" smtClean="0">
              <a:latin typeface="Berlin Sans FB Demi" pitchFamily="34" charset="0"/>
            </a:endParaRPr>
          </a:p>
        </p:txBody>
      </p:sp>
      <p:pic>
        <p:nvPicPr>
          <p:cNvPr id="6" name="Picture 5" descr="Yellow Cake square with glaze.jpg"/>
          <p:cNvPicPr>
            <a:picLocks noChangeAspect="1"/>
          </p:cNvPicPr>
          <p:nvPr/>
        </p:nvPicPr>
        <p:blipFill>
          <a:blip r:embed="rId2" cstate="print"/>
          <a:srcRect l="10870" t="3176" r="10870" b="4720"/>
          <a:stretch>
            <a:fillRect/>
          </a:stretch>
        </p:blipFill>
        <p:spPr>
          <a:xfrm>
            <a:off x="4953000" y="757767"/>
            <a:ext cx="3733800" cy="2823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270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Yellow Cake Squares!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Chocolate Chip Cookies</dc:title>
  <dc:creator>Nardino's</dc:creator>
  <cp:lastModifiedBy>Nardino's</cp:lastModifiedBy>
  <cp:revision>4</cp:revision>
  <dcterms:created xsi:type="dcterms:W3CDTF">2013-01-22T00:11:45Z</dcterms:created>
  <dcterms:modified xsi:type="dcterms:W3CDTF">2013-03-05T02:01:28Z</dcterms:modified>
</cp:coreProperties>
</file>